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4026" r:id="rId2"/>
  </p:sldMasterIdLst>
  <p:notesMasterIdLst>
    <p:notesMasterId r:id="rId15"/>
  </p:notesMasterIdLst>
  <p:sldIdLst>
    <p:sldId id="256" r:id="rId3"/>
    <p:sldId id="274" r:id="rId4"/>
    <p:sldId id="272" r:id="rId5"/>
    <p:sldId id="260" r:id="rId6"/>
    <p:sldId id="275" r:id="rId7"/>
    <p:sldId id="276" r:id="rId8"/>
    <p:sldId id="264" r:id="rId9"/>
    <p:sldId id="263" r:id="rId10"/>
    <p:sldId id="259" r:id="rId11"/>
    <p:sldId id="271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2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A2BA-0935-4A9A-9FBD-B6097347C1A9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0771-F427-4D20-878B-0E1AABD3D3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2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0771-F427-4D20-878B-0E1AABD3D3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78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0771-F427-4D20-878B-0E1AABD3D3D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5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0771-F427-4D20-878B-0E1AABD3D3D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81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0771-F427-4D20-878B-0E1AABD3D3D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2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9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72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7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14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5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6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5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17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47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72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46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80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45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96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409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61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0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9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89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31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03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6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64B9C0-6E64-4780-BDAB-4044E67FF0B7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4919EE-87E1-47E6-BC78-FB0CEDB168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プロジェクト演習</a:t>
            </a:r>
            <a:br>
              <a:rPr kumimoji="1" lang="en-US" altLang="ja-JP" dirty="0"/>
            </a:br>
            <a:r>
              <a:rPr kumimoji="1" lang="ja-JP" altLang="en-US" dirty="0"/>
              <a:t>最終発表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E3K </a:t>
            </a:r>
            <a:r>
              <a:rPr kumimoji="1" lang="ja-JP" altLang="en-US" dirty="0"/>
              <a:t>佐村木 友紀 </a:t>
            </a:r>
            <a:r>
              <a:rPr kumimoji="1" lang="en-US" altLang="ja-JP" dirty="0"/>
              <a:t>/ </a:t>
            </a:r>
            <a:r>
              <a:rPr lang="ja-JP" altLang="en-US" dirty="0"/>
              <a:t>秦 穂乃果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623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57200" y="3446159"/>
            <a:ext cx="3786886" cy="2863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798" y="1140510"/>
            <a:ext cx="3876092" cy="1143000"/>
          </a:xfrm>
        </p:spPr>
        <p:txBody>
          <a:bodyPr/>
          <a:lstStyle/>
          <a:p>
            <a:r>
              <a:rPr kumimoji="1" lang="ja-JP" altLang="en-US" dirty="0"/>
              <a:t>データの流れ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373" y="1716914"/>
            <a:ext cx="240048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文字データのみ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3651" y="2881519"/>
            <a:ext cx="176040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ブラウザから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見える範囲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62B967-0C88-4C83-B853-3B8AF7CAE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62" y="1330438"/>
            <a:ext cx="2027316" cy="2027316"/>
          </a:xfrm>
          <a:prstGeom prst="rect">
            <a:avLst/>
          </a:prstGeom>
        </p:spPr>
      </p:pic>
      <p:pic>
        <p:nvPicPr>
          <p:cNvPr id="15" name="図 14" descr="コンピュータ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1FD7D874-E851-478D-907A-A21A2AA56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95" y="3065758"/>
            <a:ext cx="2705315" cy="2705315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D220249-2FA4-474F-A907-03D9E262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56" y="3750298"/>
            <a:ext cx="2431785" cy="148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 descr="座る, ノートパソコン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E068B96-48BB-4846-9000-85BA639ED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1" y="4125859"/>
            <a:ext cx="2486254" cy="2486254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314BD7C-4C7A-4B97-8B43-0D77CFBC8EC2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713784" y="3500247"/>
            <a:ext cx="518589" cy="6873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C993F95-4A5A-4677-B6C5-F39EF5D813C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241805" y="3357754"/>
            <a:ext cx="899315" cy="11356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32373" y="3956751"/>
            <a:ext cx="253458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962902" y="4664005"/>
            <a:ext cx="1739705" cy="1409961"/>
            <a:chOff x="6819788" y="1182790"/>
            <a:chExt cx="2115466" cy="1714500"/>
          </a:xfrm>
        </p:grpSpPr>
        <p:pic>
          <p:nvPicPr>
            <p:cNvPr id="1029" name="Picture 5" descr="C:\Users\Drain\Desktop\プロジェクト演習3\computer_fold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182790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819788" y="1645629"/>
              <a:ext cx="2115466" cy="101048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画像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ファイル</a:t>
              </a:r>
            </a:p>
          </p:txBody>
        </p:sp>
      </p:grp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9F9D103-71E7-428F-B532-330714569B8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955090" y="5391137"/>
            <a:ext cx="3007812" cy="68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8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4749" y="915337"/>
            <a:ext cx="6798734" cy="1303867"/>
          </a:xfrm>
        </p:spPr>
        <p:txBody>
          <a:bodyPr/>
          <a:lstStyle/>
          <a:p>
            <a:r>
              <a:rPr kumimoji="1" lang="ja-JP" altLang="en-US" dirty="0"/>
              <a:t>反省点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7" y="2496492"/>
            <a:ext cx="7632847" cy="3812827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技術的な反省点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クロスサイトスクリプティング対策といった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セキュリティ対策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を行っていない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データ操作で発生する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操作ミス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に対しての対策（バリデーションなど）を行っていない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テキストの順序変更ができない（データベースの設計ミスによる）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プロジェクトの反省点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「できること」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やりたいこと」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を分析できていなかった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就職活動などで進行管理が疎かになっていた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57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19F3BAB-3389-41FB-8B4E-C2E6A4A1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5" y="2197265"/>
            <a:ext cx="7397730" cy="2463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5200" dirty="0">
                <a:solidFill>
                  <a:srgbClr val="212121"/>
                </a:solidFill>
              </a:rPr>
              <a:t>実演</a:t>
            </a:r>
            <a:endParaRPr kumimoji="1" lang="en-US" altLang="ja-JP" sz="5200" dirty="0">
              <a:solidFill>
                <a:srgbClr val="21212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4060659" y="4551031"/>
            <a:ext cx="1022682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2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96DCC-132B-423C-8EF6-157F426E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使用した技術と目標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AE314-5A31-4386-A102-01F7BFDB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634151"/>
            <a:ext cx="7848872" cy="3603161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使用可能なスキル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クライアントサイド（フロントエンド）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>
              <a:buNone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HTML / CSS / JavaScript / jQuery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ajax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通信のみ）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サーバサイド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PHP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によるエフェクトの実装と、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によるデータベースおよ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びファイル操作を行うことができるアプリケーションの制作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（学んだスキルのまとめとして設定、学習目的）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84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kumimoji="1" lang="en-US" altLang="ja-JP" dirty="0"/>
              <a:t>Web </a:t>
            </a:r>
            <a:r>
              <a:rPr kumimoji="1" lang="ja-JP" altLang="en-US" dirty="0"/>
              <a:t>ビジュアルノベルエンジン</a:t>
            </a:r>
          </a:p>
        </p:txBody>
      </p:sp>
      <p:pic>
        <p:nvPicPr>
          <p:cNvPr id="4" name="図 3" descr="テキスト, 記号 が含まれている画像&#10;&#10;自動的に生成された説明">
            <a:extLst>
              <a:ext uri="{FF2B5EF4-FFF2-40B4-BE49-F238E27FC236}">
                <a16:creationId xmlns:a16="http://schemas.microsoft.com/office/drawing/2014/main" id="{A8591B13-A326-4681-A9FE-76120B3D4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3" y="2420888"/>
            <a:ext cx="6798734" cy="382428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B8F13C-0B2A-43F7-9F2D-EF6B63F81C48}"/>
              </a:ext>
            </a:extLst>
          </p:cNvPr>
          <p:cNvSpPr txBox="1"/>
          <p:nvPr/>
        </p:nvSpPr>
        <p:spPr>
          <a:xfrm>
            <a:off x="5887368" y="2096093"/>
            <a:ext cx="2088232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セガ「けものフレンズ</a:t>
            </a:r>
            <a:r>
              <a:rPr kumimoji="1" lang="en-US" altLang="ja-JP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」より</a:t>
            </a:r>
          </a:p>
        </p:txBody>
      </p:sp>
    </p:spTree>
    <p:extLst>
      <p:ext uri="{BB962C8B-B14F-4D97-AF65-F5344CB8AC3E}">
        <p14:creationId xmlns:p14="http://schemas.microsoft.com/office/powerpoint/2010/main" val="328078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/>
          <a:lstStyle/>
          <a:p>
            <a:r>
              <a:rPr kumimoji="1" lang="ja-JP" altLang="en-US" dirty="0"/>
              <a:t>ノベルエンジンとは？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99592" y="5294591"/>
            <a:ext cx="734481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プログラミングなどを理解していなくても、ユーザー簡単に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ゲームの会話シーンを作ることができるアプリケーション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D19042-8B81-4214-B456-77B0AF98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2" y="1838207"/>
            <a:ext cx="4381496" cy="32936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EB5F4A-805C-4FAD-AD57-2F42E04B7F3A}"/>
              </a:ext>
            </a:extLst>
          </p:cNvPr>
          <p:cNvSpPr txBox="1"/>
          <p:nvPr/>
        </p:nvSpPr>
        <p:spPr>
          <a:xfrm>
            <a:off x="6660232" y="4885662"/>
            <a:ext cx="1944216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Unity </a:t>
            </a:r>
            <a:r>
              <a:rPr kumimoji="1" lang="ja-JP" altLang="en-US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プラグイン 宴 より</a:t>
            </a:r>
          </a:p>
        </p:txBody>
      </p:sp>
    </p:spTree>
    <p:extLst>
      <p:ext uri="{BB962C8B-B14F-4D97-AF65-F5344CB8AC3E}">
        <p14:creationId xmlns:p14="http://schemas.microsoft.com/office/powerpoint/2010/main" val="192219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96DCC-132B-423C-8EF6-157F426E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開発</a:t>
            </a:r>
            <a:r>
              <a:rPr kumimoji="1" lang="ja-JP" altLang="en-US" dirty="0"/>
              <a:t>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AE314-5A31-4386-A102-01F7BFDB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634151"/>
            <a:ext cx="7848872" cy="360316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ノベルゲーム開発ツール「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Beginner Novels Game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Unity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プラグインなどのゲーム開発者向けには出されている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Pixiv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や落書きサイトなどの画像投稿サービスが普及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小説家になろうのような小説投稿サービスも存在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ノベルゲームを落書き感覚で制作＆投稿できる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サービスがあってもいいのではないか？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8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96DCC-132B-423C-8EF6-157F426E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落書きサイトのイメージ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AE314-5A31-4386-A102-01F7BFDB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93" y="2490135"/>
            <a:ext cx="7127614" cy="434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サイト内のペイントツールに直接書き込むことで画像を投稿できる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5783916-7ED7-47A1-8C05-A355A6440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999515"/>
            <a:ext cx="4680520" cy="31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ain\Pictures\hyog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45" y="2575455"/>
            <a:ext cx="6297710" cy="35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大まかな設計</a:t>
            </a:r>
          </a:p>
        </p:txBody>
      </p:sp>
      <p:pic>
        <p:nvPicPr>
          <p:cNvPr id="1027" name="Picture 3" descr="C:\Users\Drain\Desktop\animal_chara_computer_nek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92" y="3022342"/>
            <a:ext cx="2508954" cy="25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ain\Desktop\tamashii_nukeru_wom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94" y="2644342"/>
            <a:ext cx="2210489" cy="30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22752" y="2892343"/>
            <a:ext cx="165618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画像データ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423145" y="2132856"/>
            <a:ext cx="6297710" cy="52596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編集用ツールバー（スタート 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 </a:t>
            </a:r>
            <a:r>
              <a: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ファイル操作）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5405" y="5245703"/>
            <a:ext cx="6173191" cy="798734"/>
          </a:xfrm>
          <a:solidFill>
            <a:srgbClr val="09004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人類は我らがネコに支配されたに</a:t>
            </a:r>
            <a:r>
              <a:rPr lang="ja-JP" altLang="en-US" sz="2000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ゃん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3986" y="4968366"/>
            <a:ext cx="13043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47788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2633" y="674437"/>
            <a:ext cx="6798734" cy="1303867"/>
          </a:xfrm>
        </p:spPr>
        <p:txBody>
          <a:bodyPr/>
          <a:lstStyle/>
          <a:p>
            <a:r>
              <a:rPr kumimoji="1" lang="ja-JP" altLang="en-US" dirty="0"/>
              <a:t>構造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4096" y="5143218"/>
            <a:ext cx="6635809" cy="11226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画像データを表示。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テキストは会話ボックスに生成。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画像切り替えや、エフェクトなどの特殊なイベントは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扱いやすいコマンドで操作可能。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43" y="1891156"/>
            <a:ext cx="4865180" cy="29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Drain\Desktop\computer_fo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90" y="1311263"/>
            <a:ext cx="1377666" cy="13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rain\Desktop\computer_fo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3" y="2575380"/>
            <a:ext cx="1377666" cy="13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>
            <a:cxnSpLocks/>
            <a:stCxn id="2051" idx="3"/>
          </p:cNvCxnSpPr>
          <p:nvPr/>
        </p:nvCxnSpPr>
        <p:spPr>
          <a:xfrm>
            <a:off x="2480256" y="2000097"/>
            <a:ext cx="1083632" cy="1952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cxnSpLocks/>
            <a:stCxn id="7" idx="3"/>
          </p:cNvCxnSpPr>
          <p:nvPr/>
        </p:nvCxnSpPr>
        <p:spPr>
          <a:xfrm flipV="1">
            <a:off x="2467699" y="3133196"/>
            <a:ext cx="1600245" cy="1310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90795" y="1670483"/>
            <a:ext cx="120125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テキスト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6511" y="4294837"/>
            <a:ext cx="165618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ユーザが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アップロード</a:t>
            </a:r>
          </a:p>
        </p:txBody>
      </p:sp>
      <p:cxnSp>
        <p:nvCxnSpPr>
          <p:cNvPr id="15" name="直線矢印コネクタ 14"/>
          <p:cNvCxnSpPr>
            <a:cxnSpLocks/>
            <a:stCxn id="14" idx="0"/>
            <a:endCxn id="7" idx="2"/>
          </p:cNvCxnSpPr>
          <p:nvPr/>
        </p:nvCxnSpPr>
        <p:spPr>
          <a:xfrm flipV="1">
            <a:off x="1644603" y="3953047"/>
            <a:ext cx="134263" cy="3417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206054" y="2985498"/>
            <a:ext cx="11456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画像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ファイル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90795" y="2064098"/>
            <a:ext cx="120125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</a:rPr>
              <a:t>コマンド</a:t>
            </a:r>
          </a:p>
        </p:txBody>
      </p:sp>
    </p:spTree>
    <p:extLst>
      <p:ext uri="{BB962C8B-B14F-4D97-AF65-F5344CB8AC3E}">
        <p14:creationId xmlns:p14="http://schemas.microsoft.com/office/powerpoint/2010/main" val="169159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4749" y="915337"/>
            <a:ext cx="6798734" cy="1303867"/>
          </a:xfrm>
        </p:spPr>
        <p:txBody>
          <a:bodyPr/>
          <a:lstStyle/>
          <a:p>
            <a:r>
              <a:rPr kumimoji="1" lang="en-US" altLang="ja-JP" dirty="0"/>
              <a:t>Ajax </a:t>
            </a:r>
            <a:r>
              <a:rPr kumimoji="1" lang="ja-JP" altLang="en-US" dirty="0"/>
              <a:t>で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の文字</a:t>
            </a:r>
            <a:r>
              <a:rPr lang="ja-JP" altLang="en-US" dirty="0"/>
              <a:t>データを表示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163" y="2503604"/>
            <a:ext cx="7213675" cy="3456384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でテキストファイル読み込み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JSON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を処理、イベントに対応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だとブラウザからファイルが見えるので、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ファイル操作はあくまでもサーバ側に任せる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Ajax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jQuery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を使用（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jQuery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はこの部分のみ）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6859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345</Words>
  <Application>Microsoft Office PowerPoint</Application>
  <PresentationFormat>画面に合わせる (4:3)</PresentationFormat>
  <Paragraphs>71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メイリオ</vt:lpstr>
      <vt:lpstr>Arial</vt:lpstr>
      <vt:lpstr>Calibri</vt:lpstr>
      <vt:lpstr>Calibri Light</vt:lpstr>
      <vt:lpstr>Garamond</vt:lpstr>
      <vt:lpstr>Wingdings 2</vt:lpstr>
      <vt:lpstr>HDOfficeLightV0</vt:lpstr>
      <vt:lpstr>オーガニック</vt:lpstr>
      <vt:lpstr>プロジェクト演習 最終発表</vt:lpstr>
      <vt:lpstr>使用した技術と目標</vt:lpstr>
      <vt:lpstr>Web ビジュアルノベルエンジン</vt:lpstr>
      <vt:lpstr>ノベルエンジンとは？</vt:lpstr>
      <vt:lpstr>開発の目的</vt:lpstr>
      <vt:lpstr>落書きサイトのイメージ</vt:lpstr>
      <vt:lpstr>大まかな設計</vt:lpstr>
      <vt:lpstr>構造</vt:lpstr>
      <vt:lpstr>Ajax でDBの文字データを表示</vt:lpstr>
      <vt:lpstr>データの流れ</vt:lpstr>
      <vt:lpstr>反省点</vt:lpstr>
      <vt:lpstr>実演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プロジェクト演習 最終発表</dc:title>
  <dc:creator>佐村木 友紀</dc:creator>
  <cp:lastModifiedBy>佐村木 友紀</cp:lastModifiedBy>
  <cp:revision>5</cp:revision>
  <dcterms:created xsi:type="dcterms:W3CDTF">2020-01-29T17:18:54Z</dcterms:created>
  <dcterms:modified xsi:type="dcterms:W3CDTF">2020-01-29T19:08:30Z</dcterms:modified>
</cp:coreProperties>
</file>